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2"/>
  </p:notesMasterIdLst>
  <p:sldIdLst>
    <p:sldId id="256" r:id="rId2"/>
    <p:sldId id="257" r:id="rId3"/>
    <p:sldId id="258" r:id="rId4"/>
    <p:sldId id="313" r:id="rId5"/>
    <p:sldId id="314" r:id="rId6"/>
    <p:sldId id="312" r:id="rId7"/>
    <p:sldId id="259" r:id="rId8"/>
    <p:sldId id="260" r:id="rId9"/>
    <p:sldId id="315" r:id="rId10"/>
    <p:sldId id="316" r:id="rId11"/>
  </p:sldIdLst>
  <p:sldSz cx="9144000" cy="5143500" type="screen16x9"/>
  <p:notesSz cx="6858000" cy="9144000"/>
  <p:embeddedFontLst>
    <p:embeddedFont>
      <p:font typeface="Albert Sans" panose="020B0604020202020204" charset="0"/>
      <p:regular r:id="rId13"/>
      <p:bold r:id="rId14"/>
      <p:italic r:id="rId15"/>
      <p:boldItalic r:id="rId16"/>
    </p:embeddedFont>
    <p:embeddedFont>
      <p:font typeface="Arial Black" panose="020B0A04020102020204" pitchFamily="34" charset="0"/>
      <p:bold r:id="rId17"/>
    </p:embeddedFont>
    <p:embeddedFont>
      <p:font typeface="Arial Rounded MT Bold" panose="020F0704030504030204" pitchFamily="34" charset="0"/>
      <p:regular r:id="rId18"/>
    </p:embeddedFont>
    <p:embeddedFont>
      <p:font typeface="Bauhaus 93" panose="04030905020B02020C02" pitchFamily="82" charset="0"/>
      <p:regular r:id="rId19"/>
    </p:embeddedFont>
    <p:embeddedFont>
      <p:font typeface="Bebas Neue" panose="020B0606020202050201" pitchFamily="34" charset="0"/>
      <p:regular r:id="rId20"/>
    </p:embeddedFont>
    <p:embeddedFont>
      <p:font typeface="Franklin Gothic Heavy" panose="020B0903020102020204" pitchFamily="34" charset="0"/>
      <p:regular r:id="rId21"/>
      <p: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66FF33"/>
    <a:srgbClr val="DEDA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4E4370-AC53-4C8B-A40B-A2AF0C5C8AAB}" v="313" dt="2024-08-10T05:04:22.786"/>
  </p1510:revLst>
</p1510:revInfo>
</file>

<file path=ppt/tableStyles.xml><?xml version="1.0" encoding="utf-8"?>
<a:tblStyleLst xmlns:a="http://schemas.openxmlformats.org/drawingml/2006/main" def="{67758D32-6409-426A-A288-E2AEDD2EB79C}">
  <a:tblStyle styleId="{67758D32-6409-426A-A288-E2AEDD2EB7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499BF6D-458D-4260-B558-768AC2A1B6E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8" d="100"/>
          <a:sy n="88" d="100"/>
        </p:scale>
        <p:origin x="1171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ravprajapati1601@gmail.com" userId="da166c842f90a158" providerId="LiveId" clId="{9E4E4370-AC53-4C8B-A40B-A2AF0C5C8AAB}"/>
    <pc:docChg chg="undo custSel addSld modSld sldOrd">
      <pc:chgData name="niravprajapati1601@gmail.com" userId="da166c842f90a158" providerId="LiveId" clId="{9E4E4370-AC53-4C8B-A40B-A2AF0C5C8AAB}" dt="2024-08-10T05:04:22.786" v="930"/>
      <pc:docMkLst>
        <pc:docMk/>
      </pc:docMkLst>
      <pc:sldChg chg="modTransition">
        <pc:chgData name="niravprajapati1601@gmail.com" userId="da166c842f90a158" providerId="LiveId" clId="{9E4E4370-AC53-4C8B-A40B-A2AF0C5C8AAB}" dt="2024-08-10T04:25:49.026" v="304"/>
        <pc:sldMkLst>
          <pc:docMk/>
          <pc:sldMk cId="0" sldId="256"/>
        </pc:sldMkLst>
      </pc:sldChg>
      <pc:sldChg chg="modTransition modAnim">
        <pc:chgData name="niravprajapati1601@gmail.com" userId="da166c842f90a158" providerId="LiveId" clId="{9E4E4370-AC53-4C8B-A40B-A2AF0C5C8AAB}" dt="2024-08-10T04:25:49.026" v="304"/>
        <pc:sldMkLst>
          <pc:docMk/>
          <pc:sldMk cId="0" sldId="257"/>
        </pc:sldMkLst>
      </pc:sldChg>
      <pc:sldChg chg="addSp delSp modSp mod ord modTransition modAnim">
        <pc:chgData name="niravprajapati1601@gmail.com" userId="da166c842f90a158" providerId="LiveId" clId="{9E4E4370-AC53-4C8B-A40B-A2AF0C5C8AAB}" dt="2024-08-10T04:25:49.026" v="304"/>
        <pc:sldMkLst>
          <pc:docMk/>
          <pc:sldMk cId="0" sldId="258"/>
        </pc:sldMkLst>
        <pc:spChg chg="add mod">
          <ac:chgData name="niravprajapati1601@gmail.com" userId="da166c842f90a158" providerId="LiveId" clId="{9E4E4370-AC53-4C8B-A40B-A2AF0C5C8AAB}" dt="2024-08-10T04:09:32.755" v="70" actId="1076"/>
          <ac:spMkLst>
            <pc:docMk/>
            <pc:sldMk cId="0" sldId="258"/>
            <ac:spMk id="2" creationId="{D837D93E-64F1-4173-1F3C-17CFBDA42C5C}"/>
          </ac:spMkLst>
        </pc:spChg>
        <pc:spChg chg="add mod">
          <ac:chgData name="niravprajapati1601@gmail.com" userId="da166c842f90a158" providerId="LiveId" clId="{9E4E4370-AC53-4C8B-A40B-A2AF0C5C8AAB}" dt="2024-08-10T04:09:40.554" v="71" actId="1076"/>
          <ac:spMkLst>
            <pc:docMk/>
            <pc:sldMk cId="0" sldId="258"/>
            <ac:spMk id="3" creationId="{111B7C90-D050-3E83-1EC3-74E4D6447D68}"/>
          </ac:spMkLst>
        </pc:spChg>
        <pc:spChg chg="add del">
          <ac:chgData name="niravprajapati1601@gmail.com" userId="da166c842f90a158" providerId="LiveId" clId="{9E4E4370-AC53-4C8B-A40B-A2AF0C5C8AAB}" dt="2024-08-10T04:09:06.003" v="62" actId="478"/>
          <ac:spMkLst>
            <pc:docMk/>
            <pc:sldMk cId="0" sldId="258"/>
            <ac:spMk id="17" creationId="{24996D2D-AC5A-1E8E-F783-C1DDFD429266}"/>
          </ac:spMkLst>
        </pc:spChg>
        <pc:spChg chg="mod">
          <ac:chgData name="niravprajapati1601@gmail.com" userId="da166c842f90a158" providerId="LiveId" clId="{9E4E4370-AC53-4C8B-A40B-A2AF0C5C8AAB}" dt="2024-08-10T04:03:00.985" v="13" actId="208"/>
          <ac:spMkLst>
            <pc:docMk/>
            <pc:sldMk cId="0" sldId="258"/>
            <ac:spMk id="321" creationId="{00000000-0000-0000-0000-000000000000}"/>
          </ac:spMkLst>
        </pc:spChg>
        <pc:picChg chg="add mod">
          <ac:chgData name="niravprajapati1601@gmail.com" userId="da166c842f90a158" providerId="LiveId" clId="{9E4E4370-AC53-4C8B-A40B-A2AF0C5C8AAB}" dt="2024-08-10T04:08:01.592" v="49" actId="931"/>
          <ac:picMkLst>
            <pc:docMk/>
            <pc:sldMk cId="0" sldId="258"/>
            <ac:picMk id="6" creationId="{6481AB84-EFC9-6690-C1AD-712D45B3E50A}"/>
          </ac:picMkLst>
        </pc:picChg>
        <pc:picChg chg="add mod">
          <ac:chgData name="niravprajapati1601@gmail.com" userId="da166c842f90a158" providerId="LiveId" clId="{9E4E4370-AC53-4C8B-A40B-A2AF0C5C8AAB}" dt="2024-08-10T04:08:21.600" v="55" actId="931"/>
          <ac:picMkLst>
            <pc:docMk/>
            <pc:sldMk cId="0" sldId="258"/>
            <ac:picMk id="9" creationId="{C09D67B6-2423-E8C0-F782-402B105AD221}"/>
          </ac:picMkLst>
        </pc:picChg>
        <pc:picChg chg="add mod">
          <ac:chgData name="niravprajapati1601@gmail.com" userId="da166c842f90a158" providerId="LiveId" clId="{9E4E4370-AC53-4C8B-A40B-A2AF0C5C8AAB}" dt="2024-08-10T04:08:20.256" v="54" actId="571"/>
          <ac:picMkLst>
            <pc:docMk/>
            <pc:sldMk cId="0" sldId="258"/>
            <ac:picMk id="10" creationId="{730730EE-875F-5842-993B-B3ABB8E7FE14}"/>
          </ac:picMkLst>
        </pc:picChg>
        <pc:picChg chg="add mod">
          <ac:chgData name="niravprajapati1601@gmail.com" userId="da166c842f90a158" providerId="LiveId" clId="{9E4E4370-AC53-4C8B-A40B-A2AF0C5C8AAB}" dt="2024-08-10T04:09:03.163" v="61" actId="931"/>
          <ac:picMkLst>
            <pc:docMk/>
            <pc:sldMk cId="0" sldId="258"/>
            <ac:picMk id="13" creationId="{AB0E0B21-B33B-50FB-0D60-67106F43D9BB}"/>
          </ac:picMkLst>
        </pc:picChg>
        <pc:picChg chg="add mod">
          <ac:chgData name="niravprajapati1601@gmail.com" userId="da166c842f90a158" providerId="LiveId" clId="{9E4E4370-AC53-4C8B-A40B-A2AF0C5C8AAB}" dt="2024-08-10T04:09:02.710" v="60"/>
          <ac:picMkLst>
            <pc:docMk/>
            <pc:sldMk cId="0" sldId="258"/>
            <ac:picMk id="14" creationId="{4DE44CB7-F3D7-8F31-3BBD-A9E2FBF8103A}"/>
          </ac:picMkLst>
        </pc:picChg>
        <pc:picChg chg="mod">
          <ac:chgData name="niravprajapati1601@gmail.com" userId="da166c842f90a158" providerId="LiveId" clId="{9E4E4370-AC53-4C8B-A40B-A2AF0C5C8AAB}" dt="2024-08-10T04:09:18.606" v="66" actId="1076"/>
          <ac:picMkLst>
            <pc:docMk/>
            <pc:sldMk cId="0" sldId="258"/>
            <ac:picMk id="15" creationId="{D2FCC628-38C1-5368-EBA1-41F37BE255AE}"/>
          </ac:picMkLst>
        </pc:picChg>
        <pc:picChg chg="add mod">
          <ac:chgData name="niravprajapati1601@gmail.com" userId="da166c842f90a158" providerId="LiveId" clId="{9E4E4370-AC53-4C8B-A40B-A2AF0C5C8AAB}" dt="2024-08-10T04:09:43.163" v="73" actId="1076"/>
          <ac:picMkLst>
            <pc:docMk/>
            <pc:sldMk cId="0" sldId="258"/>
            <ac:picMk id="18" creationId="{E6F64A52-D585-C26F-A09C-05BA50E7FC44}"/>
          </ac:picMkLst>
        </pc:picChg>
      </pc:sldChg>
      <pc:sldChg chg="modTransition">
        <pc:chgData name="niravprajapati1601@gmail.com" userId="da166c842f90a158" providerId="LiveId" clId="{9E4E4370-AC53-4C8B-A40B-A2AF0C5C8AAB}" dt="2024-08-10T04:25:49.026" v="304"/>
        <pc:sldMkLst>
          <pc:docMk/>
          <pc:sldMk cId="0" sldId="259"/>
        </pc:sldMkLst>
      </pc:sldChg>
      <pc:sldChg chg="addSp modSp mod modTransition modAnim">
        <pc:chgData name="niravprajapati1601@gmail.com" userId="da166c842f90a158" providerId="LiveId" clId="{9E4E4370-AC53-4C8B-A40B-A2AF0C5C8AAB}" dt="2024-08-10T04:54:47.404" v="809"/>
        <pc:sldMkLst>
          <pc:docMk/>
          <pc:sldMk cId="0" sldId="260"/>
        </pc:sldMkLst>
        <pc:spChg chg="add mod">
          <ac:chgData name="niravprajapati1601@gmail.com" userId="da166c842f90a158" providerId="LiveId" clId="{9E4E4370-AC53-4C8B-A40B-A2AF0C5C8AAB}" dt="2024-08-10T04:53:36.316" v="799"/>
          <ac:spMkLst>
            <pc:docMk/>
            <pc:sldMk cId="0" sldId="260"/>
            <ac:spMk id="2" creationId="{636A4C28-4043-4B72-0AF5-CB71EDC7B2C8}"/>
          </ac:spMkLst>
        </pc:spChg>
      </pc:sldChg>
      <pc:sldChg chg="modTransition modAnim">
        <pc:chgData name="niravprajapati1601@gmail.com" userId="da166c842f90a158" providerId="LiveId" clId="{9E4E4370-AC53-4C8B-A40B-A2AF0C5C8AAB}" dt="2024-08-10T04:25:49.026" v="304"/>
        <pc:sldMkLst>
          <pc:docMk/>
          <pc:sldMk cId="1841882718" sldId="312"/>
        </pc:sldMkLst>
      </pc:sldChg>
      <pc:sldChg chg="addSp delSp modSp add mod ord modTransition delAnim modAnim">
        <pc:chgData name="niravprajapati1601@gmail.com" userId="da166c842f90a158" providerId="LiveId" clId="{9E4E4370-AC53-4C8B-A40B-A2AF0C5C8AAB}" dt="2024-08-10T04:25:49.026" v="304"/>
        <pc:sldMkLst>
          <pc:docMk/>
          <pc:sldMk cId="3631510794" sldId="313"/>
        </pc:sldMkLst>
        <pc:spChg chg="add mod">
          <ac:chgData name="niravprajapati1601@gmail.com" userId="da166c842f90a158" providerId="LiveId" clId="{9E4E4370-AC53-4C8B-A40B-A2AF0C5C8AAB}" dt="2024-08-10T04:21:51.409" v="236" actId="115"/>
          <ac:spMkLst>
            <pc:docMk/>
            <pc:sldMk cId="3631510794" sldId="313"/>
            <ac:spMk id="2" creationId="{BAEEC406-1E6A-7C3F-E4D9-6CB2ECF7FB4F}"/>
          </ac:spMkLst>
        </pc:spChg>
        <pc:spChg chg="add">
          <ac:chgData name="niravprajapati1601@gmail.com" userId="da166c842f90a158" providerId="LiveId" clId="{9E4E4370-AC53-4C8B-A40B-A2AF0C5C8AAB}" dt="2024-08-10T04:22:05.515" v="237"/>
          <ac:spMkLst>
            <pc:docMk/>
            <pc:sldMk cId="3631510794" sldId="313"/>
            <ac:spMk id="3" creationId="{92864DF4-C2AD-075E-5728-D3A4861F5922}"/>
          </ac:spMkLst>
        </pc:spChg>
        <pc:spChg chg="del mod">
          <ac:chgData name="niravprajapati1601@gmail.com" userId="da166c842f90a158" providerId="LiveId" clId="{9E4E4370-AC53-4C8B-A40B-A2AF0C5C8AAB}" dt="2024-08-10T04:17:07.446" v="88"/>
          <ac:spMkLst>
            <pc:docMk/>
            <pc:sldMk cId="3631510794" sldId="313"/>
            <ac:spMk id="4" creationId="{2B3B934D-0147-7F11-8018-25D57BDD34AF}"/>
          </ac:spMkLst>
        </pc:spChg>
        <pc:spChg chg="add mod">
          <ac:chgData name="niravprajapati1601@gmail.com" userId="da166c842f90a158" providerId="LiveId" clId="{9E4E4370-AC53-4C8B-A40B-A2AF0C5C8AAB}" dt="2024-08-10T04:22:16.826" v="239"/>
          <ac:spMkLst>
            <pc:docMk/>
            <pc:sldMk cId="3631510794" sldId="313"/>
            <ac:spMk id="5" creationId="{48AB411B-EF26-A6ED-2FA3-6541E8D4D11A}"/>
          </ac:spMkLst>
        </pc:spChg>
        <pc:spChg chg="add mod">
          <ac:chgData name="niravprajapati1601@gmail.com" userId="da166c842f90a158" providerId="LiveId" clId="{9E4E4370-AC53-4C8B-A40B-A2AF0C5C8AAB}" dt="2024-08-10T04:22:59.343" v="262" actId="403"/>
          <ac:spMkLst>
            <pc:docMk/>
            <pc:sldMk cId="3631510794" sldId="313"/>
            <ac:spMk id="7" creationId="{A63CDD66-5C14-A64F-DD71-EB629B86B770}"/>
          </ac:spMkLst>
        </pc:spChg>
        <pc:spChg chg="add mod">
          <ac:chgData name="niravprajapati1601@gmail.com" userId="da166c842f90a158" providerId="LiveId" clId="{9E4E4370-AC53-4C8B-A40B-A2AF0C5C8AAB}" dt="2024-08-10T04:23:10.826" v="264"/>
          <ac:spMkLst>
            <pc:docMk/>
            <pc:sldMk cId="3631510794" sldId="313"/>
            <ac:spMk id="8" creationId="{FC295C85-EDED-598D-5954-C4F644811021}"/>
          </ac:spMkLst>
        </pc:spChg>
        <pc:spChg chg="add mod">
          <ac:chgData name="niravprajapati1601@gmail.com" userId="da166c842f90a158" providerId="LiveId" clId="{9E4E4370-AC53-4C8B-A40B-A2AF0C5C8AAB}" dt="2024-08-10T04:24:13.020" v="288" actId="1076"/>
          <ac:spMkLst>
            <pc:docMk/>
            <pc:sldMk cId="3631510794" sldId="313"/>
            <ac:spMk id="10" creationId="{4CAE5E14-6E35-20E0-BB25-1DB6D06FF528}"/>
          </ac:spMkLst>
        </pc:spChg>
        <pc:spChg chg="del mod">
          <ac:chgData name="niravprajapati1601@gmail.com" userId="da166c842f90a158" providerId="LiveId" clId="{9E4E4370-AC53-4C8B-A40B-A2AF0C5C8AAB}" dt="2024-08-10T04:17:13.665" v="91" actId="478"/>
          <ac:spMkLst>
            <pc:docMk/>
            <pc:sldMk cId="3631510794" sldId="313"/>
            <ac:spMk id="20" creationId="{694CA204-5088-1728-8FE5-E8364C1A71D5}"/>
          </ac:spMkLst>
        </pc:spChg>
        <pc:spChg chg="del">
          <ac:chgData name="niravprajapati1601@gmail.com" userId="da166c842f90a158" providerId="LiveId" clId="{9E4E4370-AC53-4C8B-A40B-A2AF0C5C8AAB}" dt="2024-08-10T04:17:16.103" v="92" actId="478"/>
          <ac:spMkLst>
            <pc:docMk/>
            <pc:sldMk cId="3631510794" sldId="313"/>
            <ac:spMk id="28" creationId="{7A1E62ED-3D78-1AFF-38C2-4A7348F39F78}"/>
          </ac:spMkLst>
        </pc:spChg>
        <pc:spChg chg="del mod">
          <ac:chgData name="niravprajapati1601@gmail.com" userId="da166c842f90a158" providerId="LiveId" clId="{9E4E4370-AC53-4C8B-A40B-A2AF0C5C8AAB}" dt="2024-08-10T04:17:23.244" v="112"/>
          <ac:spMkLst>
            <pc:docMk/>
            <pc:sldMk cId="3631510794" sldId="313"/>
            <ac:spMk id="335" creationId="{00000000-0000-0000-0000-000000000000}"/>
          </ac:spMkLst>
        </pc:spChg>
        <pc:picChg chg="add mod">
          <ac:chgData name="niravprajapati1601@gmail.com" userId="da166c842f90a158" providerId="LiveId" clId="{9E4E4370-AC53-4C8B-A40B-A2AF0C5C8AAB}" dt="2024-08-10T04:22:26.877" v="242" actId="1076"/>
          <ac:picMkLst>
            <pc:docMk/>
            <pc:sldMk cId="3631510794" sldId="313"/>
            <ac:picMk id="6" creationId="{80676008-EC71-4B3F-3E95-BEAEA059DE43}"/>
          </ac:picMkLst>
        </pc:picChg>
        <pc:picChg chg="add">
          <ac:chgData name="niravprajapati1601@gmail.com" userId="da166c842f90a158" providerId="LiveId" clId="{9E4E4370-AC53-4C8B-A40B-A2AF0C5C8AAB}" dt="2024-08-10T04:23:10.826" v="265"/>
          <ac:picMkLst>
            <pc:docMk/>
            <pc:sldMk cId="3631510794" sldId="313"/>
            <ac:picMk id="9" creationId="{C794B7DF-1E4E-85F7-9EED-3636B07456E3}"/>
          </ac:picMkLst>
        </pc:picChg>
        <pc:picChg chg="del">
          <ac:chgData name="niravprajapati1601@gmail.com" userId="da166c842f90a158" providerId="LiveId" clId="{9E4E4370-AC53-4C8B-A40B-A2AF0C5C8AAB}" dt="2024-08-10T04:17:09.461" v="89" actId="478"/>
          <ac:picMkLst>
            <pc:docMk/>
            <pc:sldMk cId="3631510794" sldId="313"/>
            <ac:picMk id="14" creationId="{521857F3-5FE0-9559-9CF4-3441765B96FE}"/>
          </ac:picMkLst>
        </pc:picChg>
        <pc:picChg chg="del">
          <ac:chgData name="niravprajapati1601@gmail.com" userId="da166c842f90a158" providerId="LiveId" clId="{9E4E4370-AC53-4C8B-A40B-A2AF0C5C8AAB}" dt="2024-08-10T04:17:07.446" v="86" actId="478"/>
          <ac:picMkLst>
            <pc:docMk/>
            <pc:sldMk cId="3631510794" sldId="313"/>
            <ac:picMk id="18" creationId="{BF56C211-494B-5E75-4A0B-4ED26E24D0A3}"/>
          </ac:picMkLst>
        </pc:picChg>
        <pc:picChg chg="del">
          <ac:chgData name="niravprajapati1601@gmail.com" userId="da166c842f90a158" providerId="LiveId" clId="{9E4E4370-AC53-4C8B-A40B-A2AF0C5C8AAB}" dt="2024-08-10T04:17:17.963" v="93" actId="478"/>
          <ac:picMkLst>
            <pc:docMk/>
            <pc:sldMk cId="3631510794" sldId="313"/>
            <ac:picMk id="26" creationId="{3B79F5BD-D4C8-4939-A8DF-D8C7625BE20C}"/>
          </ac:picMkLst>
        </pc:picChg>
      </pc:sldChg>
      <pc:sldChg chg="addSp delSp modSp add mod addAnim delAnim modAnim">
        <pc:chgData name="niravprajapati1601@gmail.com" userId="da166c842f90a158" providerId="LiveId" clId="{9E4E4370-AC53-4C8B-A40B-A2AF0C5C8AAB}" dt="2024-08-10T04:35:21.934" v="564" actId="20577"/>
        <pc:sldMkLst>
          <pc:docMk/>
          <pc:sldMk cId="4103372153" sldId="314"/>
        </pc:sldMkLst>
        <pc:spChg chg="mod">
          <ac:chgData name="niravprajapati1601@gmail.com" userId="da166c842f90a158" providerId="LiveId" clId="{9E4E4370-AC53-4C8B-A40B-A2AF0C5C8AAB}" dt="2024-08-10T04:27:25.527" v="363" actId="20577"/>
          <ac:spMkLst>
            <pc:docMk/>
            <pc:sldMk cId="4103372153" sldId="314"/>
            <ac:spMk id="2" creationId="{BAEEC406-1E6A-7C3F-E4D9-6CB2ECF7FB4F}"/>
          </ac:spMkLst>
        </pc:spChg>
        <pc:spChg chg="add mod">
          <ac:chgData name="niravprajapati1601@gmail.com" userId="da166c842f90a158" providerId="LiveId" clId="{9E4E4370-AC53-4C8B-A40B-A2AF0C5C8AAB}" dt="2024-08-10T04:32:18.861" v="532" actId="14100"/>
          <ac:spMkLst>
            <pc:docMk/>
            <pc:sldMk cId="4103372153" sldId="314"/>
            <ac:spMk id="3" creationId="{8DA1FA98-6E5D-FF96-D33F-46C8B878DA36}"/>
          </ac:spMkLst>
        </pc:spChg>
        <pc:spChg chg="add mod">
          <ac:chgData name="niravprajapati1601@gmail.com" userId="da166c842f90a158" providerId="LiveId" clId="{9E4E4370-AC53-4C8B-A40B-A2AF0C5C8AAB}" dt="2024-08-10T04:31:58.722" v="528" actId="403"/>
          <ac:spMkLst>
            <pc:docMk/>
            <pc:sldMk cId="4103372153" sldId="314"/>
            <ac:spMk id="4" creationId="{8780BFC3-CD4D-1967-44E9-A91C9D81D936}"/>
          </ac:spMkLst>
        </pc:spChg>
        <pc:spChg chg="add del mod">
          <ac:chgData name="niravprajapati1601@gmail.com" userId="da166c842f90a158" providerId="LiveId" clId="{9E4E4370-AC53-4C8B-A40B-A2AF0C5C8AAB}" dt="2024-08-10T04:35:21.934" v="564" actId="20577"/>
          <ac:spMkLst>
            <pc:docMk/>
            <pc:sldMk cId="4103372153" sldId="314"/>
            <ac:spMk id="7" creationId="{A63CDD66-5C14-A64F-DD71-EB629B86B770}"/>
          </ac:spMkLst>
        </pc:spChg>
        <pc:spChg chg="mod">
          <ac:chgData name="niravprajapati1601@gmail.com" userId="da166c842f90a158" providerId="LiveId" clId="{9E4E4370-AC53-4C8B-A40B-A2AF0C5C8AAB}" dt="2024-08-10T04:34:07.731" v="546" actId="1076"/>
          <ac:spMkLst>
            <pc:docMk/>
            <pc:sldMk cId="4103372153" sldId="314"/>
            <ac:spMk id="10" creationId="{4CAE5E14-6E35-20E0-BB25-1DB6D06FF528}"/>
          </ac:spMkLst>
        </pc:spChg>
        <pc:picChg chg="add del">
          <ac:chgData name="niravprajapati1601@gmail.com" userId="da166c842f90a158" providerId="LiveId" clId="{9E4E4370-AC53-4C8B-A40B-A2AF0C5C8AAB}" dt="2024-08-10T04:27:16.974" v="315" actId="478"/>
          <ac:picMkLst>
            <pc:docMk/>
            <pc:sldMk cId="4103372153" sldId="314"/>
            <ac:picMk id="6" creationId="{80676008-EC71-4B3F-3E95-BEAEA059DE43}"/>
          </ac:picMkLst>
        </pc:picChg>
        <pc:picChg chg="add del">
          <ac:chgData name="niravprajapati1601@gmail.com" userId="da166c842f90a158" providerId="LiveId" clId="{9E4E4370-AC53-4C8B-A40B-A2AF0C5C8AAB}" dt="2024-08-10T04:27:19.140" v="316" actId="478"/>
          <ac:picMkLst>
            <pc:docMk/>
            <pc:sldMk cId="4103372153" sldId="314"/>
            <ac:picMk id="9" creationId="{C794B7DF-1E4E-85F7-9EED-3636B07456E3}"/>
          </ac:picMkLst>
        </pc:picChg>
        <pc:cxnChg chg="mod">
          <ac:chgData name="niravprajapati1601@gmail.com" userId="da166c842f90a158" providerId="LiveId" clId="{9E4E4370-AC53-4C8B-A40B-A2AF0C5C8AAB}" dt="2024-08-10T04:26:57.135" v="306" actId="208"/>
          <ac:cxnSpMkLst>
            <pc:docMk/>
            <pc:sldMk cId="4103372153" sldId="314"/>
            <ac:cxnSpMk id="337" creationId="{00000000-0000-0000-0000-000000000000}"/>
          </ac:cxnSpMkLst>
        </pc:cxnChg>
        <pc:cxnChg chg="mod">
          <ac:chgData name="niravprajapati1601@gmail.com" userId="da166c842f90a158" providerId="LiveId" clId="{9E4E4370-AC53-4C8B-A40B-A2AF0C5C8AAB}" dt="2024-08-10T04:27:00.792" v="307" actId="208"/>
          <ac:cxnSpMkLst>
            <pc:docMk/>
            <pc:sldMk cId="4103372153" sldId="314"/>
            <ac:cxnSpMk id="338" creationId="{00000000-0000-0000-0000-000000000000}"/>
          </ac:cxnSpMkLst>
        </pc:cxnChg>
      </pc:sldChg>
      <pc:sldChg chg="modSp add mod modAnim">
        <pc:chgData name="niravprajapati1601@gmail.com" userId="da166c842f90a158" providerId="LiveId" clId="{9E4E4370-AC53-4C8B-A40B-A2AF0C5C8AAB}" dt="2024-08-10T04:55:28.502" v="815"/>
        <pc:sldMkLst>
          <pc:docMk/>
          <pc:sldMk cId="865779817" sldId="315"/>
        </pc:sldMkLst>
        <pc:spChg chg="mod">
          <ac:chgData name="niravprajapati1601@gmail.com" userId="da166c842f90a158" providerId="LiveId" clId="{9E4E4370-AC53-4C8B-A40B-A2AF0C5C8AAB}" dt="2024-08-10T04:53:44.614" v="800"/>
          <ac:spMkLst>
            <pc:docMk/>
            <pc:sldMk cId="865779817" sldId="315"/>
            <ac:spMk id="2" creationId="{636A4C28-4043-4B72-0AF5-CB71EDC7B2C8}"/>
          </ac:spMkLst>
        </pc:spChg>
        <pc:spChg chg="mod">
          <ac:chgData name="niravprajapati1601@gmail.com" userId="da166c842f90a158" providerId="LiveId" clId="{9E4E4370-AC53-4C8B-A40B-A2AF0C5C8AAB}" dt="2024-08-10T04:54:03.538" v="802" actId="1076"/>
          <ac:spMkLst>
            <pc:docMk/>
            <pc:sldMk cId="865779817" sldId="315"/>
            <ac:spMk id="8" creationId="{544A6C03-6E1C-60EA-45F6-61FF75367E9C}"/>
          </ac:spMkLst>
        </pc:spChg>
        <pc:spChg chg="mod">
          <ac:chgData name="niravprajapati1601@gmail.com" userId="da166c842f90a158" providerId="LiveId" clId="{9E4E4370-AC53-4C8B-A40B-A2AF0C5C8AAB}" dt="2024-08-10T04:37:50.924" v="628" actId="14100"/>
          <ac:spMkLst>
            <pc:docMk/>
            <pc:sldMk cId="865779817" sldId="315"/>
            <ac:spMk id="344" creationId="{00000000-0000-0000-0000-000000000000}"/>
          </ac:spMkLst>
        </pc:spChg>
        <pc:spChg chg="mod">
          <ac:chgData name="niravprajapati1601@gmail.com" userId="da166c842f90a158" providerId="LiveId" clId="{9E4E4370-AC53-4C8B-A40B-A2AF0C5C8AAB}" dt="2024-08-10T04:37:32.997" v="592" actId="208"/>
          <ac:spMkLst>
            <pc:docMk/>
            <pc:sldMk cId="865779817" sldId="315"/>
            <ac:spMk id="346" creationId="{00000000-0000-0000-0000-000000000000}"/>
          </ac:spMkLst>
        </pc:spChg>
      </pc:sldChg>
      <pc:sldChg chg="modSp add mod modAnim">
        <pc:chgData name="niravprajapati1601@gmail.com" userId="da166c842f90a158" providerId="LiveId" clId="{9E4E4370-AC53-4C8B-A40B-A2AF0C5C8AAB}" dt="2024-08-10T05:04:22.786" v="930"/>
        <pc:sldMkLst>
          <pc:docMk/>
          <pc:sldMk cId="1258465115" sldId="316"/>
        </pc:sldMkLst>
        <pc:spChg chg="mod">
          <ac:chgData name="niravprajapati1601@gmail.com" userId="da166c842f90a158" providerId="LiveId" clId="{9E4E4370-AC53-4C8B-A40B-A2AF0C5C8AAB}" dt="2024-08-10T05:02:25.719" v="928" actId="14100"/>
          <ac:spMkLst>
            <pc:docMk/>
            <pc:sldMk cId="1258465115" sldId="316"/>
            <ac:spMk id="2" creationId="{636A4C28-4043-4B72-0AF5-CB71EDC7B2C8}"/>
          </ac:spMkLst>
        </pc:spChg>
        <pc:spChg chg="mod">
          <ac:chgData name="niravprajapati1601@gmail.com" userId="da166c842f90a158" providerId="LiveId" clId="{9E4E4370-AC53-4C8B-A40B-A2AF0C5C8AAB}" dt="2024-08-10T04:59:59.654" v="858" actId="20577"/>
          <ac:spMkLst>
            <pc:docMk/>
            <pc:sldMk cId="1258465115" sldId="316"/>
            <ac:spMk id="8" creationId="{544A6C03-6E1C-60EA-45F6-61FF75367E9C}"/>
          </ac:spMkLst>
        </pc:spChg>
        <pc:spChg chg="mod">
          <ac:chgData name="niravprajapati1601@gmail.com" userId="da166c842f90a158" providerId="LiveId" clId="{9E4E4370-AC53-4C8B-A40B-A2AF0C5C8AAB}" dt="2024-08-10T04:56:45.598" v="837" actId="20577"/>
          <ac:spMkLst>
            <pc:docMk/>
            <pc:sldMk cId="1258465115" sldId="316"/>
            <ac:spMk id="344" creationId="{00000000-0000-0000-0000-000000000000}"/>
          </ac:spMkLst>
        </pc:spChg>
        <pc:spChg chg="mod">
          <ac:chgData name="niravprajapati1601@gmail.com" userId="da166c842f90a158" providerId="LiveId" clId="{9E4E4370-AC53-4C8B-A40B-A2AF0C5C8AAB}" dt="2024-08-10T04:56:34.702" v="819" actId="208"/>
          <ac:spMkLst>
            <pc:docMk/>
            <pc:sldMk cId="1258465115" sldId="316"/>
            <ac:spMk id="346" creationId="{00000000-0000-0000-0000-000000000000}"/>
          </ac:spMkLst>
        </pc:spChg>
      </pc:sldChg>
    </pc:docChg>
  </pc:docChgLst>
</pc:chgInfo>
</file>

<file path=ppt/media/hdphoto1.wdp>
</file>

<file path=ppt/media/image1.png>
</file>

<file path=ppt/media/image10.jp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9fd39ad07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9fd39ad07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440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3ce2af5b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3ce2af5b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ce2af5b7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3ce2af5b7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9fd39ad07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9fd39ad07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4023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9fd39ad07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9fd39ad07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7704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3ce2af5b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3ce2af5b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3540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9fd39ad07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9fd39ad07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9fd39ad07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9fd39ad07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9fd39ad07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9fd39ad07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2230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461038" y="1572525"/>
            <a:ext cx="4221900" cy="167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61062" y="3200075"/>
            <a:ext cx="42219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7016029" y="35943"/>
            <a:ext cx="2172900" cy="3877500"/>
          </a:xfrm>
          <a:prstGeom prst="snip2DiagRect">
            <a:avLst>
              <a:gd name="adj1" fmla="val 0"/>
              <a:gd name="adj2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</p:sp>
      <p:sp>
        <p:nvSpPr>
          <p:cNvPr id="13" name="Google Shape;13;p2"/>
          <p:cNvSpPr>
            <a:spLocks noGrp="1"/>
          </p:cNvSpPr>
          <p:nvPr>
            <p:ph type="pic" idx="3"/>
          </p:nvPr>
        </p:nvSpPr>
        <p:spPr>
          <a:xfrm>
            <a:off x="-44925" y="1230050"/>
            <a:ext cx="2172900" cy="3877500"/>
          </a:xfrm>
          <a:prstGeom prst="snip2DiagRect">
            <a:avLst>
              <a:gd name="adj1" fmla="val 0"/>
              <a:gd name="adj2" fmla="val 50000"/>
            </a:avLst>
          </a:prstGeom>
          <a:noFill/>
          <a:ln w="762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28588" algn="bl" rotWithShape="0">
              <a:schemeClr val="lt2"/>
            </a:outerShdw>
          </a:effectLst>
        </p:spPr>
      </p:sp>
      <p:grpSp>
        <p:nvGrpSpPr>
          <p:cNvPr id="14" name="Google Shape;14;p2"/>
          <p:cNvGrpSpPr/>
          <p:nvPr/>
        </p:nvGrpSpPr>
        <p:grpSpPr>
          <a:xfrm>
            <a:off x="-44925" y="-319972"/>
            <a:ext cx="9233850" cy="5783443"/>
            <a:chOff x="-44925" y="-319972"/>
            <a:chExt cx="9233850" cy="5783443"/>
          </a:xfrm>
        </p:grpSpPr>
        <p:sp>
          <p:nvSpPr>
            <p:cNvPr id="15" name="Google Shape;15;p2"/>
            <p:cNvSpPr/>
            <p:nvPr/>
          </p:nvSpPr>
          <p:spPr>
            <a:xfrm flipH="1">
              <a:off x="4475025" y="48505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rgbClr val="C767F4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 flipH="1">
              <a:off x="-44925" y="-3199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195200" y="2487788"/>
            <a:ext cx="4369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3195200" y="3186665"/>
            <a:ext cx="43692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5009025" y="1512241"/>
            <a:ext cx="857700" cy="8418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28588" dist="1905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>
            <a:spLocks noGrp="1"/>
          </p:cNvSpPr>
          <p:nvPr>
            <p:ph type="pic" idx="3"/>
          </p:nvPr>
        </p:nvSpPr>
        <p:spPr>
          <a:xfrm>
            <a:off x="-44925" y="0"/>
            <a:ext cx="2176200" cy="3877200"/>
          </a:xfrm>
          <a:prstGeom prst="snip2DiagRect">
            <a:avLst>
              <a:gd name="adj1" fmla="val 0"/>
              <a:gd name="adj2" fmla="val 50000"/>
            </a:avLst>
          </a:prstGeom>
          <a:noFill/>
          <a:ln w="762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42875" dist="19050" algn="bl" rotWithShape="0">
              <a:schemeClr val="accent1"/>
            </a:outerShdw>
          </a:effectLst>
        </p:spPr>
      </p:sp>
      <p:grpSp>
        <p:nvGrpSpPr>
          <p:cNvPr id="23" name="Google Shape;23;p3"/>
          <p:cNvGrpSpPr/>
          <p:nvPr/>
        </p:nvGrpSpPr>
        <p:grpSpPr>
          <a:xfrm>
            <a:off x="4475025" y="-319972"/>
            <a:ext cx="4713900" cy="5783443"/>
            <a:chOff x="4475025" y="-319972"/>
            <a:chExt cx="4713900" cy="5783443"/>
          </a:xfrm>
        </p:grpSpPr>
        <p:sp>
          <p:nvSpPr>
            <p:cNvPr id="24" name="Google Shape;24;p3"/>
            <p:cNvSpPr/>
            <p:nvPr/>
          </p:nvSpPr>
          <p:spPr>
            <a:xfrm rot="10800000">
              <a:off x="4475025" y="-3199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42875" dist="190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flipH="1">
              <a:off x="4475025" y="48505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rgbClr val="C767F4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2" hasCustomPrompt="1"/>
          </p:nvPr>
        </p:nvSpPr>
        <p:spPr>
          <a:xfrm>
            <a:off x="790925" y="1826100"/>
            <a:ext cx="538800" cy="5289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42875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3" hasCustomPrompt="1"/>
          </p:nvPr>
        </p:nvSpPr>
        <p:spPr>
          <a:xfrm>
            <a:off x="3908550" y="1826109"/>
            <a:ext cx="538800" cy="5289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42875" dist="190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4" hasCustomPrompt="1"/>
          </p:nvPr>
        </p:nvSpPr>
        <p:spPr>
          <a:xfrm>
            <a:off x="790931" y="3498625"/>
            <a:ext cx="538800" cy="5289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42875" dist="190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5" hasCustomPrompt="1"/>
          </p:nvPr>
        </p:nvSpPr>
        <p:spPr>
          <a:xfrm>
            <a:off x="3908556" y="3498634"/>
            <a:ext cx="538800" cy="528900"/>
          </a:xfrm>
          <a:prstGeom prst="rect">
            <a:avLst/>
          </a:prstGeom>
          <a:solidFill>
            <a:schemeClr val="lt1"/>
          </a:solidFill>
          <a:ln w="762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42875" dist="1905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"/>
          </p:nvPr>
        </p:nvSpPr>
        <p:spPr>
          <a:xfrm>
            <a:off x="1417303" y="1613281"/>
            <a:ext cx="22089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6"/>
          </p:nvPr>
        </p:nvSpPr>
        <p:spPr>
          <a:xfrm>
            <a:off x="4538567" y="1613281"/>
            <a:ext cx="22089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7"/>
          </p:nvPr>
        </p:nvSpPr>
        <p:spPr>
          <a:xfrm>
            <a:off x="1417303" y="3288293"/>
            <a:ext cx="22089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8"/>
          </p:nvPr>
        </p:nvSpPr>
        <p:spPr>
          <a:xfrm>
            <a:off x="4538567" y="3288292"/>
            <a:ext cx="22089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9"/>
          </p:nvPr>
        </p:nvSpPr>
        <p:spPr>
          <a:xfrm>
            <a:off x="1417298" y="1965582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3"/>
          </p:nvPr>
        </p:nvSpPr>
        <p:spPr>
          <a:xfrm>
            <a:off x="4538688" y="1965582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4"/>
          </p:nvPr>
        </p:nvSpPr>
        <p:spPr>
          <a:xfrm>
            <a:off x="1417298" y="364060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5"/>
          </p:nvPr>
        </p:nvSpPr>
        <p:spPr>
          <a:xfrm>
            <a:off x="4538688" y="3640600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>
            <a:spLocks noGrp="1"/>
          </p:cNvSpPr>
          <p:nvPr>
            <p:ph type="pic" idx="16"/>
          </p:nvPr>
        </p:nvSpPr>
        <p:spPr>
          <a:xfrm>
            <a:off x="7016025" y="35950"/>
            <a:ext cx="2172900" cy="3877500"/>
          </a:xfrm>
          <a:prstGeom prst="snip2DiagRect">
            <a:avLst>
              <a:gd name="adj1" fmla="val 0"/>
              <a:gd name="adj2" fmla="val 50000"/>
            </a:avLst>
          </a:prstGeom>
          <a:noFill/>
          <a:ln w="762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42875" dist="19050" algn="bl" rotWithShape="0">
              <a:schemeClr val="accent2"/>
            </a:outerShdw>
          </a:effectLst>
        </p:spPr>
      </p:sp>
      <p:grpSp>
        <p:nvGrpSpPr>
          <p:cNvPr id="93" name="Google Shape;93;p13"/>
          <p:cNvGrpSpPr/>
          <p:nvPr/>
        </p:nvGrpSpPr>
        <p:grpSpPr>
          <a:xfrm>
            <a:off x="-44925" y="-319972"/>
            <a:ext cx="9233850" cy="5783443"/>
            <a:chOff x="-44925" y="-319972"/>
            <a:chExt cx="9233850" cy="5783443"/>
          </a:xfrm>
        </p:grpSpPr>
        <p:sp>
          <p:nvSpPr>
            <p:cNvPr id="94" name="Google Shape;94;p13"/>
            <p:cNvSpPr/>
            <p:nvPr/>
          </p:nvSpPr>
          <p:spPr>
            <a:xfrm flipH="1">
              <a:off x="4475025" y="48505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 rot="10800000" flipH="1">
              <a:off x="-44925" y="-3199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7_1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17" name="Google Shape;117;p17"/>
          <p:cNvGrpSpPr/>
          <p:nvPr/>
        </p:nvGrpSpPr>
        <p:grpSpPr>
          <a:xfrm flipH="1">
            <a:off x="-44925" y="-319972"/>
            <a:ext cx="9233850" cy="5783443"/>
            <a:chOff x="-44925" y="-319972"/>
            <a:chExt cx="9233850" cy="5783443"/>
          </a:xfrm>
        </p:grpSpPr>
        <p:sp>
          <p:nvSpPr>
            <p:cNvPr id="118" name="Google Shape;118;p17"/>
            <p:cNvSpPr/>
            <p:nvPr/>
          </p:nvSpPr>
          <p:spPr>
            <a:xfrm>
              <a:off x="-44925" y="48505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 rot="10800000">
              <a:off x="4475025" y="-3199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>
            <a:spLocks noGrp="1"/>
          </p:cNvSpPr>
          <p:nvPr>
            <p:ph type="title"/>
          </p:nvPr>
        </p:nvSpPr>
        <p:spPr>
          <a:xfrm>
            <a:off x="2849400" y="1691100"/>
            <a:ext cx="3445200" cy="11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7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ubTitle" idx="1"/>
          </p:nvPr>
        </p:nvSpPr>
        <p:spPr>
          <a:xfrm>
            <a:off x="2849400" y="2583610"/>
            <a:ext cx="3445200" cy="8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18"/>
          <p:cNvGrpSpPr/>
          <p:nvPr/>
        </p:nvGrpSpPr>
        <p:grpSpPr>
          <a:xfrm>
            <a:off x="-44925" y="-319972"/>
            <a:ext cx="9233850" cy="5783443"/>
            <a:chOff x="-44925" y="-319972"/>
            <a:chExt cx="9233850" cy="5783443"/>
          </a:xfrm>
        </p:grpSpPr>
        <p:sp>
          <p:nvSpPr>
            <p:cNvPr id="125" name="Google Shape;125;p18"/>
            <p:cNvSpPr/>
            <p:nvPr/>
          </p:nvSpPr>
          <p:spPr>
            <a:xfrm>
              <a:off x="-44925" y="48505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42875" dist="190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 rot="10800000">
              <a:off x="4475025" y="-3199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42875" dist="19050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2" name="Google Shape;282;p34"/>
          <p:cNvGrpSpPr/>
          <p:nvPr/>
        </p:nvGrpSpPr>
        <p:grpSpPr>
          <a:xfrm flipH="1">
            <a:off x="-44925" y="-319972"/>
            <a:ext cx="9233850" cy="5783443"/>
            <a:chOff x="-44925" y="-319972"/>
            <a:chExt cx="9233850" cy="5783443"/>
          </a:xfrm>
        </p:grpSpPr>
        <p:sp>
          <p:nvSpPr>
            <p:cNvPr id="283" name="Google Shape;283;p34"/>
            <p:cNvSpPr/>
            <p:nvPr/>
          </p:nvSpPr>
          <p:spPr>
            <a:xfrm>
              <a:off x="-44925" y="48505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4"/>
            <p:cNvSpPr/>
            <p:nvPr/>
          </p:nvSpPr>
          <p:spPr>
            <a:xfrm rot="10800000">
              <a:off x="4475025" y="-3199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7" name="Google Shape;287;p35"/>
          <p:cNvGrpSpPr/>
          <p:nvPr/>
        </p:nvGrpSpPr>
        <p:grpSpPr>
          <a:xfrm>
            <a:off x="-44925" y="-319972"/>
            <a:ext cx="9233850" cy="5783443"/>
            <a:chOff x="-44925" y="-319972"/>
            <a:chExt cx="9233850" cy="5783443"/>
          </a:xfrm>
        </p:grpSpPr>
        <p:sp>
          <p:nvSpPr>
            <p:cNvPr id="288" name="Google Shape;288;p35"/>
            <p:cNvSpPr/>
            <p:nvPr/>
          </p:nvSpPr>
          <p:spPr>
            <a:xfrm>
              <a:off x="-44925" y="48505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10800000">
              <a:off x="4475025" y="-319972"/>
              <a:ext cx="4713900" cy="612900"/>
            </a:xfrm>
            <a:prstGeom prst="snip1Rect">
              <a:avLst>
                <a:gd name="adj" fmla="val 50000"/>
              </a:avLst>
            </a:prstGeom>
            <a:noFill/>
            <a:ln w="7620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3" r:id="rId5"/>
    <p:sldLayoutId id="2147483664" r:id="rId6"/>
    <p:sldLayoutId id="2147483679" r:id="rId7"/>
    <p:sldLayoutId id="2147483680" r:id="rId8"/>
    <p:sldLayoutId id="214748368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9"/>
          <p:cNvSpPr txBox="1">
            <a:spLocks noGrp="1"/>
          </p:cNvSpPr>
          <p:nvPr>
            <p:ph type="ctrTitle"/>
          </p:nvPr>
        </p:nvSpPr>
        <p:spPr>
          <a:xfrm>
            <a:off x="795621" y="1587393"/>
            <a:ext cx="7552757" cy="167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  <a:latin typeface="Arial Black" panose="020B0A04020102020204" pitchFamily="34" charset="0"/>
              </a:rPr>
              <a:t>THE DIFFRENCE BETWEEN </a:t>
            </a:r>
            <a:r>
              <a:rPr lang="en" sz="4800" dirty="0">
                <a:solidFill>
                  <a:schemeClr val="accent2"/>
                </a:solidFill>
              </a:rPr>
              <a:t>HARDWARE AND SOFTWARE</a:t>
            </a:r>
            <a:endParaRPr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25 L 0 4.93827E-6 " pathEditMode="fixed" rAng="0" ptsTypes="AA">
                                      <p:cBhvr>
                                        <p:cTn id="6" dur="2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2257651" y="979805"/>
            <a:ext cx="5109800" cy="7462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UTILITY SOFTWARE</a:t>
            </a:r>
            <a:endParaRPr dirty="0"/>
          </a:p>
        </p:txBody>
      </p:sp>
      <p:sp>
        <p:nvSpPr>
          <p:cNvPr id="346" name="Google Shape;346;p43"/>
          <p:cNvSpPr txBox="1">
            <a:spLocks noGrp="1"/>
          </p:cNvSpPr>
          <p:nvPr>
            <p:ph type="title" idx="2"/>
          </p:nvPr>
        </p:nvSpPr>
        <p:spPr>
          <a:xfrm>
            <a:off x="1235679" y="979805"/>
            <a:ext cx="857700" cy="841800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FCEB9C-FF05-AF50-156A-FC3D3E43F5FF}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-1873725" y="-690535"/>
            <a:ext cx="2176200" cy="3877200"/>
          </a:xfrm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4A6C03-6E1C-60EA-45F6-61FF75367E9C}"/>
              </a:ext>
            </a:extLst>
          </p:cNvPr>
          <p:cNvSpPr txBox="1"/>
          <p:nvPr/>
        </p:nvSpPr>
        <p:spPr>
          <a:xfrm>
            <a:off x="1235679" y="2121567"/>
            <a:ext cx="696685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Utility Software refers to a type of system software that is designed to help </a:t>
            </a:r>
            <a:r>
              <a:rPr lang="en-US" sz="2400" b="1" dirty="0" err="1">
                <a:solidFill>
                  <a:schemeClr val="tx1"/>
                </a:solidFill>
              </a:rPr>
              <a:t>Analyse</a:t>
            </a:r>
            <a:r>
              <a:rPr lang="en-US" sz="2400" b="1" dirty="0">
                <a:solidFill>
                  <a:schemeClr val="tx1"/>
                </a:solidFill>
              </a:rPr>
              <a:t> , configure, </a:t>
            </a:r>
            <a:r>
              <a:rPr lang="en-US" sz="2400" b="1" dirty="0" err="1">
                <a:solidFill>
                  <a:schemeClr val="tx1"/>
                </a:solidFill>
              </a:rPr>
              <a:t>Optimise</a:t>
            </a:r>
            <a:r>
              <a:rPr lang="en-US" sz="2400" b="1" dirty="0">
                <a:solidFill>
                  <a:schemeClr val="tx1"/>
                </a:solidFill>
              </a:rPr>
              <a:t> and maintain a computer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6A4C28-4043-4B72-0AF5-CB71EDC7B2C8}"/>
              </a:ext>
            </a:extLst>
          </p:cNvPr>
          <p:cNvSpPr txBox="1"/>
          <p:nvPr/>
        </p:nvSpPr>
        <p:spPr>
          <a:xfrm>
            <a:off x="1677116" y="3504356"/>
            <a:ext cx="69008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tx1"/>
                </a:solidFill>
                <a:effectLst/>
                <a:latin typeface="Google Sans"/>
              </a:rPr>
              <a:t>EXAPMLE </a:t>
            </a:r>
            <a:r>
              <a:rPr lang="en-US" sz="2800" b="1" i="0" dirty="0">
                <a:solidFill>
                  <a:srgbClr val="FFFFFF"/>
                </a:solidFill>
                <a:effectLst/>
                <a:latin typeface="Google Sans"/>
              </a:rPr>
              <a:t>=</a:t>
            </a:r>
            <a:r>
              <a:rPr lang="en-US" sz="2800" b="1" i="0" dirty="0">
                <a:solidFill>
                  <a:srgbClr val="66FF33"/>
                </a:solidFill>
                <a:effectLst/>
                <a:latin typeface="Google Sans"/>
              </a:rPr>
              <a:t> </a:t>
            </a:r>
            <a:r>
              <a:rPr lang="en-US" sz="1800" b="1" dirty="0">
                <a:solidFill>
                  <a:srgbClr val="66FF33"/>
                </a:solidFill>
              </a:rPr>
              <a:t>ANTIVIRUS SOFTWARE, DISK CLEANERS, BACKUP SOFTWARE, FILE COMPRESSION SOFTWARE</a:t>
            </a:r>
            <a:endParaRPr lang="en-IN" sz="2400" b="1" dirty="0">
              <a:solidFill>
                <a:srgbClr val="66FF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465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/>
      <p:bldP spid="346" grpId="0" animBg="1"/>
      <p:bldP spid="8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6EB222-5CA1-A669-50FE-24A42F7FAA8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>
            <a:off x="386116" y="539500"/>
            <a:ext cx="8371717" cy="4064500"/>
          </a:xfrm>
          <a:prstGeom prst="rect">
            <a:avLst/>
          </a:prstGeom>
          <a:effectLst/>
        </p:spPr>
      </p:pic>
      <p:sp>
        <p:nvSpPr>
          <p:cNvPr id="308" name="Google Shape;308;p40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sng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WHAT IS HARDWARE </a:t>
            </a:r>
            <a:r>
              <a:rPr lang="en-US" sz="40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?</a:t>
            </a:r>
            <a:endParaRPr sz="4000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Arial Black" panose="020B0A04020102020204" pitchFamily="34" charset="0"/>
            </a:endParaRPr>
          </a:p>
        </p:txBody>
      </p:sp>
      <p:cxnSp>
        <p:nvCxnSpPr>
          <p:cNvPr id="4" name="Google Shape;337;p42">
            <a:extLst>
              <a:ext uri="{FF2B5EF4-FFF2-40B4-BE49-F238E27FC236}">
                <a16:creationId xmlns:a16="http://schemas.microsoft.com/office/drawing/2014/main" id="{6022B2A5-72F6-307B-0640-F90F52B99694}"/>
              </a:ext>
            </a:extLst>
          </p:cNvPr>
          <p:cNvCxnSpPr>
            <a:cxnSpLocks/>
          </p:cNvCxnSpPr>
          <p:nvPr/>
        </p:nvCxnSpPr>
        <p:spPr>
          <a:xfrm>
            <a:off x="386116" y="3824794"/>
            <a:ext cx="0" cy="1558411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cxnSp>
        <p:nvCxnSpPr>
          <p:cNvPr id="7" name="Google Shape;337;p42">
            <a:extLst>
              <a:ext uri="{FF2B5EF4-FFF2-40B4-BE49-F238E27FC236}">
                <a16:creationId xmlns:a16="http://schemas.microsoft.com/office/drawing/2014/main" id="{70220928-32B3-DB33-0E18-311B337CCCD2}"/>
              </a:ext>
            </a:extLst>
          </p:cNvPr>
          <p:cNvCxnSpPr>
            <a:cxnSpLocks/>
          </p:cNvCxnSpPr>
          <p:nvPr/>
        </p:nvCxnSpPr>
        <p:spPr>
          <a:xfrm>
            <a:off x="8752339" y="-239706"/>
            <a:ext cx="0" cy="1558411"/>
          </a:xfrm>
          <a:prstGeom prst="straightConnector1">
            <a:avLst/>
          </a:prstGeom>
          <a:noFill/>
          <a:ln w="76200" cap="flat" cmpd="sng">
            <a:solidFill>
              <a:srgbClr val="66FF33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2717959-EB00-1D70-6E39-3DCAC3AC1299}"/>
              </a:ext>
            </a:extLst>
          </p:cNvPr>
          <p:cNvSpPr txBox="1"/>
          <p:nvPr/>
        </p:nvSpPr>
        <p:spPr>
          <a:xfrm>
            <a:off x="1192192" y="2048530"/>
            <a:ext cx="68406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Hardware</a:t>
            </a:r>
            <a:r>
              <a:rPr lang="en-U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 Is The Stuff You Can Touch In A Computer. It's Like The Body Parts Of A Computer.</a:t>
            </a:r>
            <a:endParaRPr lang="en-IN" sz="2800" dirty="0">
              <a:solidFill>
                <a:schemeClr val="accent2">
                  <a:lumMod val="60000"/>
                  <a:lumOff val="40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Black" panose="020B0A04020102020204" pitchFamily="34" charset="0"/>
              </a:rPr>
              <a:t>HARDWARE EXAMPLE </a:t>
            </a:r>
            <a:r>
              <a:rPr lang="en" dirty="0">
                <a:sym typeface="Wingdings" panose="05000000000000000000" pitchFamily="2" charset="2"/>
              </a:rPr>
              <a:t></a:t>
            </a:r>
            <a:endParaRPr dirty="0"/>
          </a:p>
        </p:txBody>
      </p:sp>
      <p:sp>
        <p:nvSpPr>
          <p:cNvPr id="318" name="Google Shape;318;p41"/>
          <p:cNvSpPr txBox="1">
            <a:spLocks noGrp="1"/>
          </p:cNvSpPr>
          <p:nvPr>
            <p:ph type="title" idx="2"/>
          </p:nvPr>
        </p:nvSpPr>
        <p:spPr>
          <a:xfrm>
            <a:off x="790931" y="1349389"/>
            <a:ext cx="538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uhaus 93" panose="04030905020B02020C02" pitchFamily="82" charset="0"/>
              </a:rPr>
              <a:t>01</a:t>
            </a:r>
            <a:endParaRPr dirty="0">
              <a:latin typeface="Bauhaus 93" panose="04030905020B02020C02" pitchFamily="82" charset="0"/>
            </a:endParaRPr>
          </a:p>
        </p:txBody>
      </p:sp>
      <p:sp>
        <p:nvSpPr>
          <p:cNvPr id="319" name="Google Shape;319;p41"/>
          <p:cNvSpPr txBox="1">
            <a:spLocks noGrp="1"/>
          </p:cNvSpPr>
          <p:nvPr>
            <p:ph type="title" idx="3"/>
          </p:nvPr>
        </p:nvSpPr>
        <p:spPr>
          <a:xfrm>
            <a:off x="3908556" y="1352579"/>
            <a:ext cx="538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uhaus 93" panose="04030905020B02020C02" pitchFamily="82" charset="0"/>
              </a:rPr>
              <a:t>02</a:t>
            </a:r>
            <a:endParaRPr dirty="0">
              <a:latin typeface="Bauhaus 93" panose="04030905020B02020C02" pitchFamily="82" charset="0"/>
            </a:endParaRPr>
          </a:p>
        </p:txBody>
      </p:sp>
      <p:sp>
        <p:nvSpPr>
          <p:cNvPr id="320" name="Google Shape;320;p41"/>
          <p:cNvSpPr txBox="1">
            <a:spLocks noGrp="1"/>
          </p:cNvSpPr>
          <p:nvPr>
            <p:ph type="title" idx="4"/>
          </p:nvPr>
        </p:nvSpPr>
        <p:spPr>
          <a:xfrm>
            <a:off x="819344" y="3147550"/>
            <a:ext cx="538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uhaus 93" panose="04030905020B02020C02" pitchFamily="82" charset="0"/>
              </a:rPr>
              <a:t>03</a:t>
            </a:r>
            <a:endParaRPr dirty="0">
              <a:latin typeface="Bauhaus 93" panose="04030905020B02020C02" pitchFamily="82" charset="0"/>
            </a:endParaRPr>
          </a:p>
        </p:txBody>
      </p:sp>
      <p:sp>
        <p:nvSpPr>
          <p:cNvPr id="321" name="Google Shape;321;p41"/>
          <p:cNvSpPr txBox="1">
            <a:spLocks noGrp="1"/>
          </p:cNvSpPr>
          <p:nvPr>
            <p:ph type="title" idx="5"/>
          </p:nvPr>
        </p:nvSpPr>
        <p:spPr>
          <a:xfrm>
            <a:off x="3898237" y="3166339"/>
            <a:ext cx="538800" cy="528900"/>
          </a:xfrm>
          <a:prstGeom prst="rect">
            <a:avLst/>
          </a:prstGeom>
          <a:ln>
            <a:solidFill>
              <a:srgbClr val="DEDA28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uhaus 93" panose="04030905020B02020C02" pitchFamily="82" charset="0"/>
              </a:rPr>
              <a:t>04</a:t>
            </a:r>
            <a:endParaRPr dirty="0">
              <a:latin typeface="Bauhaus 93" panose="04030905020B02020C02" pitchFamily="82" charset="0"/>
            </a:endParaRPr>
          </a:p>
        </p:txBody>
      </p:sp>
      <p:sp>
        <p:nvSpPr>
          <p:cNvPr id="322" name="Google Shape;322;p41"/>
          <p:cNvSpPr txBox="1">
            <a:spLocks noGrp="1"/>
          </p:cNvSpPr>
          <p:nvPr>
            <p:ph type="subTitle" idx="1"/>
          </p:nvPr>
        </p:nvSpPr>
        <p:spPr>
          <a:xfrm>
            <a:off x="1417298" y="1349389"/>
            <a:ext cx="22089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Motherboard</a:t>
            </a:r>
            <a:endParaRPr dirty="0"/>
          </a:p>
        </p:txBody>
      </p:sp>
      <p:sp>
        <p:nvSpPr>
          <p:cNvPr id="323" name="Google Shape;323;p41"/>
          <p:cNvSpPr txBox="1">
            <a:spLocks noGrp="1"/>
          </p:cNvSpPr>
          <p:nvPr>
            <p:ph type="subTitle" idx="6"/>
          </p:nvPr>
        </p:nvSpPr>
        <p:spPr>
          <a:xfrm>
            <a:off x="4627240" y="1332228"/>
            <a:ext cx="22089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keyboard</a:t>
            </a:r>
            <a:endParaRPr dirty="0"/>
          </a:p>
        </p:txBody>
      </p:sp>
      <p:sp>
        <p:nvSpPr>
          <p:cNvPr id="324" name="Google Shape;324;p41"/>
          <p:cNvSpPr txBox="1">
            <a:spLocks noGrp="1"/>
          </p:cNvSpPr>
          <p:nvPr>
            <p:ph type="subTitle" idx="7"/>
          </p:nvPr>
        </p:nvSpPr>
        <p:spPr>
          <a:xfrm>
            <a:off x="1635382" y="3183400"/>
            <a:ext cx="22089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monitor</a:t>
            </a:r>
            <a:endParaRPr dirty="0"/>
          </a:p>
        </p:txBody>
      </p:sp>
      <p:sp>
        <p:nvSpPr>
          <p:cNvPr id="325" name="Google Shape;325;p41"/>
          <p:cNvSpPr txBox="1">
            <a:spLocks noGrp="1"/>
          </p:cNvSpPr>
          <p:nvPr>
            <p:ph type="subTitle" idx="8"/>
          </p:nvPr>
        </p:nvSpPr>
        <p:spPr>
          <a:xfrm>
            <a:off x="4538567" y="3288292"/>
            <a:ext cx="22089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mouse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A8AF0E-0CDE-813D-EBE5-4DA4B5B3C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47" b="89894" l="6371" r="93857">
                        <a14:foregroundMark x1="14221" y1="16844" x2="14221" y2="16844"/>
                        <a14:foregroundMark x1="13197" y1="38652" x2="13197" y2="38652"/>
                        <a14:foregroundMark x1="11490" y1="36879" x2="18430" y2="36170"/>
                        <a14:foregroundMark x1="6371" y1="38298" x2="6371" y2="38298"/>
                        <a14:foregroundMark x1="6371" y1="38298" x2="6371" y2="38298"/>
                        <a14:foregroundMark x1="24460" y1="26596" x2="24118" y2="27305"/>
                        <a14:foregroundMark x1="23322" y1="29078" x2="31854" y2="29965"/>
                        <a14:foregroundMark x1="31854" y1="29965" x2="29920" y2="22872"/>
                        <a14:foregroundMark x1="47782" y1="26773" x2="44482" y2="31738"/>
                        <a14:foregroundMark x1="38794" y1="7447" x2="38794" y2="7447"/>
                        <a14:foregroundMark x1="56883" y1="18617" x2="56883" y2="28369"/>
                        <a14:foregroundMark x1="57110" y1="13298" x2="57110" y2="13298"/>
                        <a14:foregroundMark x1="58248" y1="12589" x2="58248" y2="12589"/>
                        <a14:foregroundMark x1="56769" y1="11170" x2="55973" y2="13121"/>
                        <a14:foregroundMark x1="56200" y1="31738" x2="56200" y2="31738"/>
                        <a14:foregroundMark x1="59386" y1="32624" x2="59386" y2="32624"/>
                        <a14:foregroundMark x1="64164" y1="29965" x2="63140" y2="38475"/>
                        <a14:foregroundMark x1="67463" y1="33333" x2="64050" y2="38298"/>
                        <a14:foregroundMark x1="55547" y1="13475" x2="58362" y2="13475"/>
                        <a14:foregroundMark x1="55547" y1="14137" x2="58817" y2="15957"/>
                        <a14:foregroundMark x1="78043" y1="54255" x2="86007" y2="58688"/>
                        <a14:foregroundMark x1="86007" y1="58688" x2="77133" y2="55674"/>
                        <a14:foregroundMark x1="77133" y1="55674" x2="85210" y2="57801"/>
                        <a14:foregroundMark x1="85210" y1="57801" x2="93629" y2="55142"/>
                        <a14:foregroundMark x1="93629" y1="55142" x2="93857" y2="58511"/>
                        <a14:foregroundMark x1="62571" y1="75532" x2="60865" y2="70745"/>
                        <a14:foregroundMark x1="28669" y1="47872" x2="32537" y2="54255"/>
                        <a14:foregroundMark x1="55547" y1="12890" x2="58703" y2="14184"/>
                        <a14:foregroundMark x1="54380" y1="12411" x2="55246" y2="12766"/>
                        <a14:foregroundMark x1="57110" y1="11170" x2="59386" y2="15957"/>
                        <a14:foregroundMark x1="58134" y1="11170" x2="58476" y2="14539"/>
                        <a14:foregroundMark x1="54608" y1="12234" x2="58134" y2="11525"/>
                        <a14:backgroundMark x1="53129" y1="12766" x2="53129" y2="184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41031" y="1627074"/>
            <a:ext cx="2398961" cy="15392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B6540A-2121-1DCE-C3E2-B97BF36832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9999" y="1401837"/>
            <a:ext cx="1855096" cy="18550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5D8093-51D1-1521-5A0E-54C7CE0327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9706" y="3440876"/>
            <a:ext cx="1502900" cy="15029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2FCC628-38C1-5368-EBA1-41F37BE25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0243" y="2866522"/>
            <a:ext cx="1426058" cy="1931809"/>
          </a:xfrm>
          <a:prstGeom prst="rect">
            <a:avLst/>
          </a:prstGeom>
        </p:spPr>
      </p:pic>
      <p:sp>
        <p:nvSpPr>
          <p:cNvPr id="2" name="Google Shape;321;p41">
            <a:extLst>
              <a:ext uri="{FF2B5EF4-FFF2-40B4-BE49-F238E27FC236}">
                <a16:creationId xmlns:a16="http://schemas.microsoft.com/office/drawing/2014/main" id="{D837D93E-64F1-4173-1F3C-17CFBDA42C5C}"/>
              </a:ext>
            </a:extLst>
          </p:cNvPr>
          <p:cNvSpPr txBox="1">
            <a:spLocks/>
          </p:cNvSpPr>
          <p:nvPr/>
        </p:nvSpPr>
        <p:spPr>
          <a:xfrm>
            <a:off x="7716747" y="1296378"/>
            <a:ext cx="538800" cy="528900"/>
          </a:xfrm>
          <a:prstGeom prst="rect">
            <a:avLst/>
          </a:prstGeom>
          <a:solidFill>
            <a:schemeClr val="bg1"/>
          </a:solidFill>
          <a:ln w="76200" cap="flat" cmpd="sng">
            <a:solidFill>
              <a:srgbClr val="66FF33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42875" dist="19050" algn="bl" rotWithShape="0">
              <a:schemeClr val="l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>
                <a:latin typeface="Bauhaus 93" panose="04030905020B02020C02" pitchFamily="82" charset="0"/>
              </a:rPr>
              <a:t>05</a:t>
            </a:r>
          </a:p>
        </p:txBody>
      </p:sp>
      <p:sp>
        <p:nvSpPr>
          <p:cNvPr id="3" name="Google Shape;322;p41">
            <a:extLst>
              <a:ext uri="{FF2B5EF4-FFF2-40B4-BE49-F238E27FC236}">
                <a16:creationId xmlns:a16="http://schemas.microsoft.com/office/drawing/2014/main" id="{111B7C90-D050-3E83-1EC3-74E4D6447D68}"/>
              </a:ext>
            </a:extLst>
          </p:cNvPr>
          <p:cNvSpPr txBox="1">
            <a:spLocks/>
          </p:cNvSpPr>
          <p:nvPr/>
        </p:nvSpPr>
        <p:spPr>
          <a:xfrm>
            <a:off x="7478137" y="2025299"/>
            <a:ext cx="220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bas Neue"/>
              <a:buNone/>
              <a:defRPr sz="2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bas Neue"/>
              <a:buNone/>
              <a:defRPr sz="14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bas Neue"/>
              <a:buNone/>
              <a:defRPr sz="14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bas Neue"/>
              <a:buNone/>
              <a:defRPr sz="14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bas Neue"/>
              <a:buNone/>
              <a:defRPr sz="14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bas Neue"/>
              <a:buNone/>
              <a:defRPr sz="14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bas Neue"/>
              <a:buNone/>
              <a:defRPr sz="14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bas Neue"/>
              <a:buNone/>
              <a:defRPr sz="14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bas Neue"/>
              <a:buNone/>
              <a:defRPr sz="14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2800" dirty="0"/>
              <a:t>printer</a:t>
            </a:r>
            <a:endParaRPr lang="en-IN" sz="2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6F64A52-D585-C26F-A09C-05BA50E7FC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7711" y="2028275"/>
            <a:ext cx="2057647" cy="205764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/>
      <p:bldP spid="318" grpId="0" animBg="1"/>
      <p:bldP spid="319" grpId="0" animBg="1"/>
      <p:bldP spid="320" grpId="0" animBg="1"/>
      <p:bldP spid="321" grpId="0" animBg="1"/>
      <p:bldP spid="322" grpId="0" build="p"/>
      <p:bldP spid="323" grpId="0" build="p"/>
      <p:bldP spid="324" grpId="0" build="p"/>
      <p:bldP spid="325" grpId="0" build="p"/>
      <p:bldP spid="2" grpId="0" animBg="1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7" name="Google Shape;337;p42"/>
          <p:cNvCxnSpPr/>
          <p:nvPr/>
        </p:nvCxnSpPr>
        <p:spPr>
          <a:xfrm>
            <a:off x="0" y="768100"/>
            <a:ext cx="20970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cxnSp>
        <p:nvCxnSpPr>
          <p:cNvPr id="338" name="Google Shape;338;p42"/>
          <p:cNvCxnSpPr/>
          <p:nvPr/>
        </p:nvCxnSpPr>
        <p:spPr>
          <a:xfrm>
            <a:off x="7047000" y="4375400"/>
            <a:ext cx="20970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AEEC406-1E6A-7C3F-E4D9-6CB2ECF7FB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48940" y="652264"/>
            <a:ext cx="4583974" cy="71943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</a:t>
            </a:r>
            <a:r>
              <a:rPr lang="en-US" alt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HERE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ARE TWO </a:t>
            </a:r>
            <a:r>
              <a:rPr lang="en-US" alt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TYPES</a:t>
            </a:r>
            <a:r>
              <a:rPr kumimoji="0" lang="en-US" altLang="en-US" sz="2400" b="0" i="0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OF </a:t>
            </a:r>
            <a:r>
              <a:rPr lang="en-US" alt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DEVICE IN HARDWARE.</a:t>
            </a:r>
            <a:r>
              <a:rPr kumimoji="0" lang="en-US" altLang="en-US" sz="700" b="0" i="0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endParaRPr kumimoji="0" lang="en-US" altLang="en-US" sz="2000" b="0" i="0" strike="noStrike" cap="none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676008-EC71-4B3F-3E95-BEAEA059D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158" y="2087076"/>
            <a:ext cx="999831" cy="9693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3CDD66-5C14-A64F-DD71-EB629B86B770}"/>
              </a:ext>
            </a:extLst>
          </p:cNvPr>
          <p:cNvSpPr txBox="1"/>
          <p:nvPr/>
        </p:nvSpPr>
        <p:spPr>
          <a:xfrm>
            <a:off x="1793966" y="2351314"/>
            <a:ext cx="237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Albert Sans" panose="020B0604020202020204" charset="0"/>
              </a:rPr>
              <a:t>INPUT DEVICE</a:t>
            </a:r>
            <a:endParaRPr lang="en-IN" sz="2400" b="1" dirty="0">
              <a:solidFill>
                <a:schemeClr val="tx1"/>
              </a:solidFill>
              <a:latin typeface="Albert Sans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94B7DF-1E4E-85F7-9EED-3636B0745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2084" y="2090124"/>
            <a:ext cx="999831" cy="9632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CAE5E14-6E35-20E0-BB25-1DB6D06FF528}"/>
              </a:ext>
            </a:extLst>
          </p:cNvPr>
          <p:cNvSpPr txBox="1"/>
          <p:nvPr/>
        </p:nvSpPr>
        <p:spPr>
          <a:xfrm>
            <a:off x="5240927" y="2351314"/>
            <a:ext cx="3213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Albert Sans" panose="020B0604020202020204" charset="0"/>
              </a:rPr>
              <a:t>OUTPUT DEVICE</a:t>
            </a:r>
            <a:endParaRPr lang="en-IN" sz="2400" b="1" dirty="0">
              <a:solidFill>
                <a:schemeClr val="tx1"/>
              </a:solidFill>
              <a:latin typeface="Albert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5107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7" name="Google Shape;337;p42"/>
          <p:cNvCxnSpPr/>
          <p:nvPr/>
        </p:nvCxnSpPr>
        <p:spPr>
          <a:xfrm>
            <a:off x="0" y="768100"/>
            <a:ext cx="2097000" cy="0"/>
          </a:xfrm>
          <a:prstGeom prst="straightConnector1">
            <a:avLst/>
          </a:prstGeom>
          <a:noFill/>
          <a:ln w="76200" cap="flat" cmpd="sng">
            <a:solidFill>
              <a:srgbClr val="66FF33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cxnSp>
        <p:nvCxnSpPr>
          <p:cNvPr id="338" name="Google Shape;338;p42"/>
          <p:cNvCxnSpPr/>
          <p:nvPr/>
        </p:nvCxnSpPr>
        <p:spPr>
          <a:xfrm>
            <a:off x="7047000" y="4375400"/>
            <a:ext cx="2097000" cy="0"/>
          </a:xfrm>
          <a:prstGeom prst="straightConnector1">
            <a:avLst/>
          </a:prstGeom>
          <a:noFill/>
          <a:ln w="76200" cap="flat" cmpd="sng">
            <a:solidFill>
              <a:srgbClr val="66FF33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AEEC406-1E6A-7C3F-E4D9-6CB2ECF7FB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48940" y="967735"/>
            <a:ext cx="4583974" cy="8849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700" b="0" i="0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endParaRPr kumimoji="0" lang="en-US" altLang="en-US" sz="2000" b="0" i="0" strike="noStrike" cap="none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3CDD66-5C14-A64F-DD71-EB629B86B770}"/>
              </a:ext>
            </a:extLst>
          </p:cNvPr>
          <p:cNvSpPr txBox="1"/>
          <p:nvPr/>
        </p:nvSpPr>
        <p:spPr>
          <a:xfrm>
            <a:off x="908280" y="1184812"/>
            <a:ext cx="237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tx1"/>
                </a:solidFill>
                <a:latin typeface="Albert Sans" panose="020B0604020202020204" charset="0"/>
              </a:rPr>
              <a:t>INPUT DEVICE</a:t>
            </a:r>
            <a:endParaRPr lang="en-IN" sz="2400" b="1" u="sng" dirty="0">
              <a:solidFill>
                <a:schemeClr val="tx1"/>
              </a:solidFill>
              <a:latin typeface="Albert Sans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E5E14-6E35-20E0-BB25-1DB6D06FF528}"/>
              </a:ext>
            </a:extLst>
          </p:cNvPr>
          <p:cNvSpPr txBox="1"/>
          <p:nvPr/>
        </p:nvSpPr>
        <p:spPr>
          <a:xfrm>
            <a:off x="5240927" y="1184812"/>
            <a:ext cx="3213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tx1"/>
                </a:solidFill>
                <a:latin typeface="Albert Sans" panose="020B0604020202020204" charset="0"/>
              </a:rPr>
              <a:t>OUTPUT DEVICE</a:t>
            </a:r>
            <a:endParaRPr lang="en-IN" sz="2400" b="1" u="sng" dirty="0">
              <a:solidFill>
                <a:schemeClr val="tx1"/>
              </a:solidFill>
              <a:latin typeface="Albert Sans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A1FA98-6E5D-FF96-D33F-46C8B878DA36}"/>
              </a:ext>
            </a:extLst>
          </p:cNvPr>
          <p:cNvSpPr txBox="1"/>
          <p:nvPr/>
        </p:nvSpPr>
        <p:spPr>
          <a:xfrm>
            <a:off x="748936" y="1898469"/>
            <a:ext cx="29870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KEYBOARD</a:t>
            </a:r>
          </a:p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MOUSE</a:t>
            </a:r>
          </a:p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JOY STICK</a:t>
            </a:r>
          </a:p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LIGHT PEN</a:t>
            </a:r>
          </a:p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BARCODE READER</a:t>
            </a:r>
            <a:endParaRPr lang="en-IN" sz="18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80BFC3-CD4D-1967-44E9-A91C9D81D936}"/>
              </a:ext>
            </a:extLst>
          </p:cNvPr>
          <p:cNvSpPr txBox="1"/>
          <p:nvPr/>
        </p:nvSpPr>
        <p:spPr>
          <a:xfrm>
            <a:off x="5408023" y="1820091"/>
            <a:ext cx="26212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MONITOR</a:t>
            </a:r>
          </a:p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PRINTER</a:t>
            </a:r>
          </a:p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SPEAKERS</a:t>
            </a:r>
          </a:p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HEADPHONES</a:t>
            </a:r>
          </a:p>
          <a:p>
            <a:r>
              <a:rPr lang="en-US" sz="1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PROJECTORS</a:t>
            </a:r>
            <a:endParaRPr lang="en-IN" sz="18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3721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0" grpId="0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22AE46-46B1-09D7-7F9C-E9FC570E96C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>
            <a:off x="716881" y="539500"/>
            <a:ext cx="7915979" cy="4187312"/>
          </a:xfrm>
          <a:prstGeom prst="rect">
            <a:avLst/>
          </a:prstGeom>
        </p:spPr>
      </p:pic>
      <p:sp>
        <p:nvSpPr>
          <p:cNvPr id="308" name="Google Shape;308;p40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sng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WHAT IS SOFTWARE </a:t>
            </a:r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?</a:t>
            </a:r>
            <a:endParaRPr sz="4000" dirty="0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Arial Black" panose="020B0A04020102020204" pitchFamily="34" charset="0"/>
            </a:endParaRPr>
          </a:p>
        </p:txBody>
      </p:sp>
      <p:cxnSp>
        <p:nvCxnSpPr>
          <p:cNvPr id="4" name="Google Shape;337;p42">
            <a:extLst>
              <a:ext uri="{FF2B5EF4-FFF2-40B4-BE49-F238E27FC236}">
                <a16:creationId xmlns:a16="http://schemas.microsoft.com/office/drawing/2014/main" id="{6022B2A5-72F6-307B-0640-F90F52B99694}"/>
              </a:ext>
            </a:extLst>
          </p:cNvPr>
          <p:cNvCxnSpPr>
            <a:cxnSpLocks/>
          </p:cNvCxnSpPr>
          <p:nvPr/>
        </p:nvCxnSpPr>
        <p:spPr>
          <a:xfrm>
            <a:off x="386116" y="3824794"/>
            <a:ext cx="0" cy="1558411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cxnSp>
        <p:nvCxnSpPr>
          <p:cNvPr id="7" name="Google Shape;337;p42">
            <a:extLst>
              <a:ext uri="{FF2B5EF4-FFF2-40B4-BE49-F238E27FC236}">
                <a16:creationId xmlns:a16="http://schemas.microsoft.com/office/drawing/2014/main" id="{70220928-32B3-DB33-0E18-311B337CCCD2}"/>
              </a:ext>
            </a:extLst>
          </p:cNvPr>
          <p:cNvCxnSpPr>
            <a:cxnSpLocks/>
          </p:cNvCxnSpPr>
          <p:nvPr/>
        </p:nvCxnSpPr>
        <p:spPr>
          <a:xfrm>
            <a:off x="8752339" y="-239706"/>
            <a:ext cx="0" cy="1558411"/>
          </a:xfrm>
          <a:prstGeom prst="straightConnector1">
            <a:avLst/>
          </a:prstGeom>
          <a:noFill/>
          <a:ln w="76200" cap="flat" cmpd="sng">
            <a:solidFill>
              <a:srgbClr val="66FF33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sp>
        <p:nvSpPr>
          <p:cNvPr id="12" name="Rectangle 4">
            <a:extLst>
              <a:ext uri="{FF2B5EF4-FFF2-40B4-BE49-F238E27FC236}">
                <a16:creationId xmlns:a16="http://schemas.microsoft.com/office/drawing/2014/main" id="{C67FF62F-59BE-6653-CDE7-9E6361EF58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756" y="2003478"/>
            <a:ext cx="7418819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Rounded MT Bold" panose="020F0704030504030204" pitchFamily="34" charset="0"/>
              </a:rPr>
              <a:t>Software is like the brain of a computer.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Rounded MT Bold" panose="020F0704030504030204" pitchFamily="34" charset="0"/>
              </a:rPr>
              <a:t> It's the set of instructions that tells the hardware what to do.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8827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267231" y="-137699"/>
            <a:ext cx="8876769" cy="15961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TYPES OF SOFTWARE</a:t>
            </a:r>
            <a:endParaRPr sz="2800" u="sng" dirty="0">
              <a:solidFill>
                <a:schemeClr val="accent2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cxnSp>
        <p:nvCxnSpPr>
          <p:cNvPr id="337" name="Google Shape;337;p42"/>
          <p:cNvCxnSpPr/>
          <p:nvPr/>
        </p:nvCxnSpPr>
        <p:spPr>
          <a:xfrm>
            <a:off x="0" y="768100"/>
            <a:ext cx="20970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cxnSp>
        <p:nvCxnSpPr>
          <p:cNvPr id="338" name="Google Shape;338;p42"/>
          <p:cNvCxnSpPr/>
          <p:nvPr/>
        </p:nvCxnSpPr>
        <p:spPr>
          <a:xfrm>
            <a:off x="7047000" y="4375400"/>
            <a:ext cx="20970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42875" dist="19050" algn="bl" rotWithShape="0">
              <a:schemeClr val="accent1"/>
            </a:outerShdw>
          </a:effectLst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B3B934D-0147-7F11-8018-25D57BDD34AF}"/>
              </a:ext>
            </a:extLst>
          </p:cNvPr>
          <p:cNvSpPr txBox="1"/>
          <p:nvPr/>
        </p:nvSpPr>
        <p:spPr>
          <a:xfrm>
            <a:off x="1593525" y="1648834"/>
            <a:ext cx="3148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FFFFFF"/>
                </a:solidFill>
                <a:effectLst/>
                <a:latin typeface="Franklin Gothic Heavy" panose="020B0903020102020204" pitchFamily="34" charset="0"/>
              </a:rPr>
              <a:t>system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Franklin Gothic Heavy" panose="020B0903020102020204" pitchFamily="34" charset="0"/>
              </a:rPr>
              <a:t> software</a:t>
            </a:r>
            <a:endParaRPr lang="en-IN" sz="2400" dirty="0">
              <a:latin typeface="Franklin Gothic Heavy" panose="020B09030201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21857F3-5FE0-9559-9CF4-3441765B9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699" y="1468979"/>
            <a:ext cx="999831" cy="9632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F56C211-494B-5E75-4A0B-4ED26E24D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694" y="1462882"/>
            <a:ext cx="999831" cy="96934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94CA204-5088-1728-8FE5-E8364C1A71D5}"/>
              </a:ext>
            </a:extLst>
          </p:cNvPr>
          <p:cNvSpPr txBox="1"/>
          <p:nvPr/>
        </p:nvSpPr>
        <p:spPr>
          <a:xfrm>
            <a:off x="5148729" y="1711935"/>
            <a:ext cx="48034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i="0" dirty="0">
                <a:solidFill>
                  <a:srgbClr val="FFFFFF"/>
                </a:solidFill>
                <a:effectLst/>
                <a:latin typeface="Franklin Gothic Heavy" panose="020B0903020102020204" pitchFamily="34" charset="0"/>
              </a:rPr>
              <a:t>application software</a:t>
            </a:r>
            <a:r>
              <a:rPr lang="en-IN" sz="1600" b="0" i="0" dirty="0">
                <a:solidFill>
                  <a:srgbClr val="BFBFBF"/>
                </a:solidFill>
                <a:effectLst/>
                <a:highlight>
                  <a:srgbClr val="1F1F1F"/>
                </a:highlight>
                <a:latin typeface="Google Sans"/>
              </a:rPr>
              <a:t>.</a:t>
            </a:r>
            <a:endParaRPr lang="en-IN" sz="16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B79F5BD-D4C8-4939-A8DF-D8C7625BE2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6966" y="2950468"/>
            <a:ext cx="993734" cy="96934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A1E62ED-3D78-1AFF-38C2-4A7348F39F78}"/>
              </a:ext>
            </a:extLst>
          </p:cNvPr>
          <p:cNvSpPr txBox="1"/>
          <p:nvPr/>
        </p:nvSpPr>
        <p:spPr>
          <a:xfrm>
            <a:off x="2950700" y="3136989"/>
            <a:ext cx="50812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0" i="0" dirty="0">
                <a:solidFill>
                  <a:srgbClr val="FFFFFF"/>
                </a:solidFill>
                <a:effectLst/>
                <a:latin typeface="Franklin Gothic Heavy" panose="020B0903020102020204" pitchFamily="34" charset="0"/>
              </a:rPr>
              <a:t>utility software</a:t>
            </a:r>
            <a:endParaRPr lang="en-IN" sz="2800" dirty="0">
              <a:latin typeface="Franklin Gothic Heavy" panose="020B090302010202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5" grpId="0"/>
      <p:bldP spid="4" grpId="0"/>
      <p:bldP spid="20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2257651" y="979805"/>
            <a:ext cx="4369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SOFTWARE</a:t>
            </a:r>
            <a:endParaRPr dirty="0"/>
          </a:p>
        </p:txBody>
      </p:sp>
      <p:sp>
        <p:nvSpPr>
          <p:cNvPr id="346" name="Google Shape;346;p43"/>
          <p:cNvSpPr txBox="1">
            <a:spLocks noGrp="1"/>
          </p:cNvSpPr>
          <p:nvPr>
            <p:ph type="title" idx="2"/>
          </p:nvPr>
        </p:nvSpPr>
        <p:spPr>
          <a:xfrm>
            <a:off x="1235679" y="979805"/>
            <a:ext cx="85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FCEB9C-FF05-AF50-156A-FC3D3E43F5FF}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-1873725" y="-690535"/>
            <a:ext cx="2176200" cy="3877200"/>
          </a:xfrm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4A6C03-6E1C-60EA-45F6-61FF75367E9C}"/>
              </a:ext>
            </a:extLst>
          </p:cNvPr>
          <p:cNvSpPr txBox="1"/>
          <p:nvPr/>
        </p:nvSpPr>
        <p:spPr>
          <a:xfrm>
            <a:off x="821803" y="2015052"/>
            <a:ext cx="79633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The most important system software is called an operating system (OS).</a:t>
            </a:r>
            <a:r>
              <a:rPr lang="en-US" sz="2400" dirty="0">
                <a:solidFill>
                  <a:schemeClr val="tx1"/>
                </a:solidFill>
              </a:rPr>
              <a:t> This is like the mayor of the city! It tells all the other software what to do.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6A4C28-4043-4B72-0AF5-CB71EDC7B2C8}"/>
              </a:ext>
            </a:extLst>
          </p:cNvPr>
          <p:cNvSpPr txBox="1"/>
          <p:nvPr/>
        </p:nvSpPr>
        <p:spPr>
          <a:xfrm>
            <a:off x="1677116" y="3504356"/>
            <a:ext cx="6252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tx1"/>
                </a:solidFill>
                <a:effectLst/>
                <a:latin typeface="Google Sans"/>
              </a:rPr>
              <a:t>EXAPMLE = </a:t>
            </a:r>
            <a:r>
              <a:rPr lang="en-US" sz="2400" b="1" i="0" dirty="0">
                <a:solidFill>
                  <a:srgbClr val="66FF33"/>
                </a:solidFill>
                <a:effectLst/>
                <a:latin typeface="Google Sans"/>
              </a:rPr>
              <a:t>MACOS, LINUX, ANDROID, AND MICROSOFT WINDOWS</a:t>
            </a:r>
            <a:endParaRPr lang="en-IN" sz="2400" b="1" dirty="0">
              <a:solidFill>
                <a:srgbClr val="66FF33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/>
      <p:bldP spid="346" grpId="0" animBg="1"/>
      <p:bldP spid="8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2257651" y="979805"/>
            <a:ext cx="5109800" cy="7462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 SOFTWARE</a:t>
            </a:r>
            <a:endParaRPr dirty="0"/>
          </a:p>
        </p:txBody>
      </p:sp>
      <p:sp>
        <p:nvSpPr>
          <p:cNvPr id="346" name="Google Shape;346;p43"/>
          <p:cNvSpPr txBox="1">
            <a:spLocks noGrp="1"/>
          </p:cNvSpPr>
          <p:nvPr>
            <p:ph type="title" idx="2"/>
          </p:nvPr>
        </p:nvSpPr>
        <p:spPr>
          <a:xfrm>
            <a:off x="1235679" y="979805"/>
            <a:ext cx="857700" cy="84180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FCEB9C-FF05-AF50-156A-FC3D3E43F5FF}"/>
              </a:ext>
            </a:extLst>
          </p:cNvPr>
          <p:cNvSpPr>
            <a:spLocks noGrp="1"/>
          </p:cNvSpPr>
          <p:nvPr>
            <p:ph type="pic" idx="3"/>
          </p:nvPr>
        </p:nvSpPr>
        <p:spPr>
          <a:xfrm>
            <a:off x="-1873725" y="-690535"/>
            <a:ext cx="2176200" cy="3877200"/>
          </a:xfrm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4A6C03-6E1C-60EA-45F6-61FF75367E9C}"/>
              </a:ext>
            </a:extLst>
          </p:cNvPr>
          <p:cNvSpPr txBox="1"/>
          <p:nvPr/>
        </p:nvSpPr>
        <p:spPr>
          <a:xfrm>
            <a:off x="1235679" y="2121567"/>
            <a:ext cx="696685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chemeClr val="tx1"/>
                </a:solidFill>
                <a:effectLst/>
                <a:latin typeface="Google Sans"/>
              </a:rPr>
              <a:t>Application software (App) is a kind of software that performs specific functions for the end user by interacting directly with it.</a:t>
            </a:r>
            <a:endParaRPr lang="en-IN" sz="18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6A4C28-4043-4B72-0AF5-CB71EDC7B2C8}"/>
              </a:ext>
            </a:extLst>
          </p:cNvPr>
          <p:cNvSpPr txBox="1"/>
          <p:nvPr/>
        </p:nvSpPr>
        <p:spPr>
          <a:xfrm>
            <a:off x="1677116" y="3504356"/>
            <a:ext cx="6252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tx1"/>
                </a:solidFill>
                <a:effectLst/>
                <a:latin typeface="Google Sans"/>
              </a:rPr>
              <a:t>EXAPMLE = </a:t>
            </a:r>
            <a:r>
              <a:rPr lang="en-US" sz="2400" b="1" i="0" dirty="0">
                <a:solidFill>
                  <a:srgbClr val="66FF33"/>
                </a:solidFill>
                <a:effectLst/>
                <a:latin typeface="Google Sans"/>
              </a:rPr>
              <a:t>YOUTUBE , GMAIL , PLAYSTORE , CHROME</a:t>
            </a:r>
            <a:endParaRPr lang="en-IN" sz="2400" b="1" dirty="0">
              <a:solidFill>
                <a:srgbClr val="66FF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7798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/>
      <p:bldP spid="346" grpId="0" animBg="1"/>
      <p:bldP spid="8" grpId="0"/>
      <p:bldP spid="2" grpId="0"/>
    </p:bldLst>
  </p:timing>
</p:sld>
</file>

<file path=ppt/theme/theme1.xml><?xml version="1.0" encoding="utf-8"?>
<a:theme xmlns:a="http://schemas.openxmlformats.org/drawingml/2006/main" name="Live Streaming Tips by Slidesgo">
  <a:themeElements>
    <a:clrScheme name="Simple Light">
      <a:dk1>
        <a:srgbClr val="FEFEFE"/>
      </a:dk1>
      <a:lt1>
        <a:srgbClr val="0F070F"/>
      </a:lt1>
      <a:dk2>
        <a:srgbClr val="2F0F2D"/>
      </a:dk2>
      <a:lt2>
        <a:srgbClr val="3DC48B"/>
      </a:lt2>
      <a:accent1>
        <a:srgbClr val="45D2EA"/>
      </a:accent1>
      <a:accent2>
        <a:srgbClr val="C767F4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242</Words>
  <Application>Microsoft Office PowerPoint</Application>
  <PresentationFormat>On-screen Show (16:9)</PresentationFormat>
  <Paragraphs>48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 Black</vt:lpstr>
      <vt:lpstr>Arial</vt:lpstr>
      <vt:lpstr>Albert Sans</vt:lpstr>
      <vt:lpstr>Bebas Neue</vt:lpstr>
      <vt:lpstr>Google Sans</vt:lpstr>
      <vt:lpstr>Arial Rounded MT Bold</vt:lpstr>
      <vt:lpstr>Franklin Gothic Heavy</vt:lpstr>
      <vt:lpstr>Bauhaus 93</vt:lpstr>
      <vt:lpstr>Wingdings</vt:lpstr>
      <vt:lpstr>Live Streaming Tips by Slidesgo</vt:lpstr>
      <vt:lpstr>THE DIFFRENCE BETWEEN HARDWARE AND SOFTWARE</vt:lpstr>
      <vt:lpstr>WHAT IS HARDWARE ?</vt:lpstr>
      <vt:lpstr>HARDWARE EXAMPLE </vt:lpstr>
      <vt:lpstr>THERE ARE TWO TYPES OF DEVICE IN HARDWARE. </vt:lpstr>
      <vt:lpstr> </vt:lpstr>
      <vt:lpstr>WHAT IS SOFTWARE ?</vt:lpstr>
      <vt:lpstr>TYPES OF SOFTWARE</vt:lpstr>
      <vt:lpstr>SYSTEM SOFTWARE</vt:lpstr>
      <vt:lpstr>APPLICATION SOFTWARE</vt:lpstr>
      <vt:lpstr>UTILITY SOFTWARE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niravprajapati1601@gmail.com</cp:lastModifiedBy>
  <cp:revision>2</cp:revision>
  <dcterms:modified xsi:type="dcterms:W3CDTF">2024-08-10T05:04:32Z</dcterms:modified>
</cp:coreProperties>
</file>